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72" r:id="rId6"/>
  </p:sldIdLst>
  <p:sldSz cx="18288000" cy="10287000"/>
  <p:notesSz cx="6858000" cy="9144000"/>
  <p:embeddedFontLst>
    <p:embeddedFont>
      <p:font typeface="Ruda" panose="020B0604020202020204" charset="0"/>
      <p:regular r:id="rId7"/>
    </p:embeddedFont>
    <p:embeddedFont>
      <p:font typeface="Ruda Heavy" panose="020B0604020202020204" charset="0"/>
      <p:regular r:id="rId8"/>
      <p:bold r:id="rId9"/>
    </p:embeddedFont>
    <p:embeddedFont>
      <p:font typeface="Staatliches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F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03074-3378-4D9B-9C2F-D4ECDDB55DB2}" v="45" dt="2025-06-04T20:40:38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642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een Dabrowski" userId="1f42bc9c2c7cba3a" providerId="LiveId" clId="{31303074-3378-4D9B-9C2F-D4ECDDB55DB2}"/>
    <pc:docChg chg="custSel delSld modSld">
      <pc:chgData name="Eileen Dabrowski" userId="1f42bc9c2c7cba3a" providerId="LiveId" clId="{31303074-3378-4D9B-9C2F-D4ECDDB55DB2}" dt="2025-06-04T20:40:38.060" v="449" actId="1076"/>
      <pc:docMkLst>
        <pc:docMk/>
      </pc:docMkLst>
      <pc:sldChg chg="modSp mod">
        <pc:chgData name="Eileen Dabrowski" userId="1f42bc9c2c7cba3a" providerId="LiveId" clId="{31303074-3378-4D9B-9C2F-D4ECDDB55DB2}" dt="2025-05-27T17:12:10.447" v="43" actId="207"/>
        <pc:sldMkLst>
          <pc:docMk/>
          <pc:sldMk cId="0" sldId="256"/>
        </pc:sldMkLst>
        <pc:spChg chg="mod">
          <ac:chgData name="Eileen Dabrowski" userId="1f42bc9c2c7cba3a" providerId="LiveId" clId="{31303074-3378-4D9B-9C2F-D4ECDDB55DB2}" dt="2025-05-27T17:12:10.447" v="43" actId="207"/>
          <ac:spMkLst>
            <pc:docMk/>
            <pc:sldMk cId="0" sldId="256"/>
            <ac:spMk id="39" creationId="{7966D749-E2F2-6D53-BAC6-C1FBFB899981}"/>
          </ac:spMkLst>
        </pc:spChg>
      </pc:sldChg>
      <pc:sldChg chg="del">
        <pc:chgData name="Eileen Dabrowski" userId="1f42bc9c2c7cba3a" providerId="LiveId" clId="{31303074-3378-4D9B-9C2F-D4ECDDB55DB2}" dt="2025-05-27T17:12:17.495" v="44" actId="47"/>
        <pc:sldMkLst>
          <pc:docMk/>
          <pc:sldMk cId="0" sldId="257"/>
        </pc:sldMkLst>
      </pc:sldChg>
      <pc:sldChg chg="addSp delSp modSp mod">
        <pc:chgData name="Eileen Dabrowski" userId="1f42bc9c2c7cba3a" providerId="LiveId" clId="{31303074-3378-4D9B-9C2F-D4ECDDB55DB2}" dt="2025-06-04T20:06:19.520" v="201" actId="255"/>
        <pc:sldMkLst>
          <pc:docMk/>
          <pc:sldMk cId="0" sldId="258"/>
        </pc:sldMkLst>
        <pc:spChg chg="mod">
          <ac:chgData name="Eileen Dabrowski" userId="1f42bc9c2c7cba3a" providerId="LiveId" clId="{31303074-3378-4D9B-9C2F-D4ECDDB55DB2}" dt="2025-06-04T18:56:45.275" v="158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Eileen Dabrowski" userId="1f42bc9c2c7cba3a" providerId="LiveId" clId="{31303074-3378-4D9B-9C2F-D4ECDDB55DB2}" dt="2025-05-27T17:15:28.541" v="153" actId="122"/>
          <ac:spMkLst>
            <pc:docMk/>
            <pc:sldMk cId="0" sldId="258"/>
            <ac:spMk id="25" creationId="{00000000-0000-0000-0000-000000000000}"/>
          </ac:spMkLst>
        </pc:spChg>
        <pc:spChg chg="mod">
          <ac:chgData name="Eileen Dabrowski" userId="1f42bc9c2c7cba3a" providerId="LiveId" clId="{31303074-3378-4D9B-9C2F-D4ECDDB55DB2}" dt="2025-06-04T20:06:19.520" v="201" actId="255"/>
          <ac:spMkLst>
            <pc:docMk/>
            <pc:sldMk cId="0" sldId="258"/>
            <ac:spMk id="26" creationId="{00000000-0000-0000-0000-000000000000}"/>
          </ac:spMkLst>
        </pc:spChg>
        <pc:spChg chg="mod">
          <ac:chgData name="Eileen Dabrowski" userId="1f42bc9c2c7cba3a" providerId="LiveId" clId="{31303074-3378-4D9B-9C2F-D4ECDDB55DB2}" dt="2025-05-27T17:15:59.830" v="157" actId="20577"/>
          <ac:spMkLst>
            <pc:docMk/>
            <pc:sldMk cId="0" sldId="258"/>
            <ac:spMk id="27" creationId="{00000000-0000-0000-0000-000000000000}"/>
          </ac:spMkLst>
        </pc:spChg>
        <pc:grpChg chg="mod">
          <ac:chgData name="Eileen Dabrowski" userId="1f42bc9c2c7cba3a" providerId="LiveId" clId="{31303074-3378-4D9B-9C2F-D4ECDDB55DB2}" dt="2025-05-27T17:14:32.922" v="83" actId="14100"/>
          <ac:grpSpMkLst>
            <pc:docMk/>
            <pc:sldMk cId="0" sldId="258"/>
            <ac:grpSpMk id="24" creationId="{00000000-0000-0000-0000-000000000000}"/>
          </ac:grpSpMkLst>
        </pc:grpChg>
        <pc:picChg chg="add mod">
          <ac:chgData name="Eileen Dabrowski" userId="1f42bc9c2c7cba3a" providerId="LiveId" clId="{31303074-3378-4D9B-9C2F-D4ECDDB55DB2}" dt="2025-06-04T20:06:07.398" v="199" actId="1076"/>
          <ac:picMkLst>
            <pc:docMk/>
            <pc:sldMk cId="0" sldId="258"/>
            <ac:picMk id="3" creationId="{81A5F46B-E23A-8A3F-8806-3796CBE42045}"/>
          </ac:picMkLst>
        </pc:picChg>
        <pc:picChg chg="add del mod">
          <ac:chgData name="Eileen Dabrowski" userId="1f42bc9c2c7cba3a" providerId="LiveId" clId="{31303074-3378-4D9B-9C2F-D4ECDDB55DB2}" dt="2025-06-04T20:06:01.858" v="194" actId="21"/>
          <ac:picMkLst>
            <pc:docMk/>
            <pc:sldMk cId="0" sldId="258"/>
            <ac:picMk id="1026" creationId="{81A5F46B-E23A-8A3F-8806-3796CBE42045}"/>
          </ac:picMkLst>
        </pc:picChg>
        <pc:picChg chg="add del mod">
          <ac:chgData name="Eileen Dabrowski" userId="1f42bc9c2c7cba3a" providerId="LiveId" clId="{31303074-3378-4D9B-9C2F-D4ECDDB55DB2}" dt="2025-06-04T20:06:09.396" v="200" actId="1076"/>
          <ac:picMkLst>
            <pc:docMk/>
            <pc:sldMk cId="0" sldId="258"/>
            <ac:picMk id="1028" creationId="{D6EDA2ED-FFFA-C043-3C09-F709F565603D}"/>
          </ac:picMkLst>
        </pc:picChg>
      </pc:sldChg>
      <pc:sldChg chg="addSp delSp modSp mod">
        <pc:chgData name="Eileen Dabrowski" userId="1f42bc9c2c7cba3a" providerId="LiveId" clId="{31303074-3378-4D9B-9C2F-D4ECDDB55DB2}" dt="2025-06-04T20:14:19.280" v="328" actId="1076"/>
        <pc:sldMkLst>
          <pc:docMk/>
          <pc:sldMk cId="0" sldId="260"/>
        </pc:sldMkLst>
        <pc:spChg chg="del">
          <ac:chgData name="Eileen Dabrowski" userId="1f42bc9c2c7cba3a" providerId="LiveId" clId="{31303074-3378-4D9B-9C2F-D4ECDDB55DB2}" dt="2025-06-04T19:59:29.973" v="162" actId="478"/>
          <ac:spMkLst>
            <pc:docMk/>
            <pc:sldMk cId="0" sldId="260"/>
            <ac:spMk id="4" creationId="{00000000-0000-0000-0000-000000000000}"/>
          </ac:spMkLst>
        </pc:spChg>
        <pc:spChg chg="mod">
          <ac:chgData name="Eileen Dabrowski" userId="1f42bc9c2c7cba3a" providerId="LiveId" clId="{31303074-3378-4D9B-9C2F-D4ECDDB55DB2}" dt="2025-06-04T20:08:24.871" v="214" actId="20577"/>
          <ac:spMkLst>
            <pc:docMk/>
            <pc:sldMk cId="0" sldId="260"/>
            <ac:spMk id="20" creationId="{00000000-0000-0000-0000-000000000000}"/>
          </ac:spMkLst>
        </pc:spChg>
        <pc:spChg chg="add mod">
          <ac:chgData name="Eileen Dabrowski" userId="1f42bc9c2c7cba3a" providerId="LiveId" clId="{31303074-3378-4D9B-9C2F-D4ECDDB55DB2}" dt="2025-06-04T20:14:19.280" v="328" actId="1076"/>
          <ac:spMkLst>
            <pc:docMk/>
            <pc:sldMk cId="0" sldId="260"/>
            <ac:spMk id="32" creationId="{4C9DA7D3-5844-A1DF-6954-7C394EF660C2}"/>
          </ac:spMkLst>
        </pc:spChg>
        <pc:grpChg chg="del">
          <ac:chgData name="Eileen Dabrowski" userId="1f42bc9c2c7cba3a" providerId="LiveId" clId="{31303074-3378-4D9B-9C2F-D4ECDDB55DB2}" dt="2025-06-04T19:59:23.982" v="159" actId="478"/>
          <ac:grpSpMkLst>
            <pc:docMk/>
            <pc:sldMk cId="0" sldId="260"/>
            <ac:grpSpMk id="2" creationId="{00000000-0000-0000-0000-000000000000}"/>
          </ac:grpSpMkLst>
        </pc:grpChg>
        <pc:picChg chg="add del mod">
          <ac:chgData name="Eileen Dabrowski" userId="1f42bc9c2c7cba3a" providerId="LiveId" clId="{31303074-3378-4D9B-9C2F-D4ECDDB55DB2}" dt="2025-06-04T20:07:33.070" v="202" actId="21"/>
          <ac:picMkLst>
            <pc:docMk/>
            <pc:sldMk cId="0" sldId="260"/>
            <ac:picMk id="24" creationId="{6B8EAD60-D689-3908-5EA2-8AEB5ABF6B1D}"/>
          </ac:picMkLst>
        </pc:picChg>
        <pc:picChg chg="add del mod">
          <ac:chgData name="Eileen Dabrowski" userId="1f42bc9c2c7cba3a" providerId="LiveId" clId="{31303074-3378-4D9B-9C2F-D4ECDDB55DB2}" dt="2025-06-04T20:07:45.809" v="206" actId="21"/>
          <ac:picMkLst>
            <pc:docMk/>
            <pc:sldMk cId="0" sldId="260"/>
            <ac:picMk id="26" creationId="{CDD72CDB-9438-1E2D-757E-880F759388EF}"/>
          </ac:picMkLst>
        </pc:picChg>
        <pc:picChg chg="add mod">
          <ac:chgData name="Eileen Dabrowski" userId="1f42bc9c2c7cba3a" providerId="LiveId" clId="{31303074-3378-4D9B-9C2F-D4ECDDB55DB2}" dt="2025-06-04T20:11:21.558" v="231" actId="1582"/>
          <ac:picMkLst>
            <pc:docMk/>
            <pc:sldMk cId="0" sldId="260"/>
            <ac:picMk id="28" creationId="{8F79AF2C-E1D2-72E8-D1E7-0E8FAD3D3CFC}"/>
          </ac:picMkLst>
        </pc:picChg>
        <pc:picChg chg="add mod">
          <ac:chgData name="Eileen Dabrowski" userId="1f42bc9c2c7cba3a" providerId="LiveId" clId="{31303074-3378-4D9B-9C2F-D4ECDDB55DB2}" dt="2025-06-04T20:11:26.667" v="232" actId="1582"/>
          <ac:picMkLst>
            <pc:docMk/>
            <pc:sldMk cId="0" sldId="260"/>
            <ac:picMk id="30" creationId="{D3095F67-96AC-35DA-1F16-3DC56E9B413A}"/>
          </ac:picMkLst>
        </pc:picChg>
      </pc:sldChg>
      <pc:sldChg chg="addSp delSp modSp mod">
        <pc:chgData name="Eileen Dabrowski" userId="1f42bc9c2c7cba3a" providerId="LiveId" clId="{31303074-3378-4D9B-9C2F-D4ECDDB55DB2}" dt="2025-06-04T20:39:03.161" v="363" actId="1582"/>
        <pc:sldMkLst>
          <pc:docMk/>
          <pc:sldMk cId="0" sldId="261"/>
        </pc:sldMkLst>
        <pc:spChg chg="mod">
          <ac:chgData name="Eileen Dabrowski" userId="1f42bc9c2c7cba3a" providerId="LiveId" clId="{31303074-3378-4D9B-9C2F-D4ECDDB55DB2}" dt="2025-06-04T20:08:34.269" v="217" actId="20577"/>
          <ac:spMkLst>
            <pc:docMk/>
            <pc:sldMk cId="0" sldId="261"/>
            <ac:spMk id="18" creationId="{00000000-0000-0000-0000-000000000000}"/>
          </ac:spMkLst>
        </pc:spChg>
        <pc:grpChg chg="del">
          <ac:chgData name="Eileen Dabrowski" userId="1f42bc9c2c7cba3a" providerId="LiveId" clId="{31303074-3378-4D9B-9C2F-D4ECDDB55DB2}" dt="2025-06-04T20:07:36.013" v="203" actId="478"/>
          <ac:grpSpMkLst>
            <pc:docMk/>
            <pc:sldMk cId="0" sldId="261"/>
            <ac:grpSpMk id="19" creationId="{00000000-0000-0000-0000-000000000000}"/>
          </ac:grpSpMkLst>
        </pc:grpChg>
        <pc:picChg chg="add mod">
          <ac:chgData name="Eileen Dabrowski" userId="1f42bc9c2c7cba3a" providerId="LiveId" clId="{31303074-3378-4D9B-9C2F-D4ECDDB55DB2}" dt="2025-06-04T20:39:03.161" v="363" actId="1582"/>
          <ac:picMkLst>
            <pc:docMk/>
            <pc:sldMk cId="0" sldId="261"/>
            <ac:picMk id="24" creationId="{6B8EAD60-D689-3908-5EA2-8AEB5ABF6B1D}"/>
          </ac:picMkLst>
        </pc:picChg>
        <pc:picChg chg="add mod">
          <ac:chgData name="Eileen Dabrowski" userId="1f42bc9c2c7cba3a" providerId="LiveId" clId="{31303074-3378-4D9B-9C2F-D4ECDDB55DB2}" dt="2025-06-04T20:36:04.135" v="349" actId="1076"/>
          <ac:picMkLst>
            <pc:docMk/>
            <pc:sldMk cId="0" sldId="261"/>
            <ac:picMk id="26" creationId="{CDD72CDB-9438-1E2D-757E-880F759388EF}"/>
          </ac:picMkLst>
        </pc:picChg>
        <pc:picChg chg="add mod">
          <ac:chgData name="Eileen Dabrowski" userId="1f42bc9c2c7cba3a" providerId="LiveId" clId="{31303074-3378-4D9B-9C2F-D4ECDDB55DB2}" dt="2025-06-04T20:36:26.467" v="359" actId="1076"/>
          <ac:picMkLst>
            <pc:docMk/>
            <pc:sldMk cId="0" sldId="261"/>
            <ac:picMk id="27" creationId="{2E14B98F-2B10-B9F3-4079-4B95C378CE07}"/>
          </ac:picMkLst>
        </pc:picChg>
        <pc:picChg chg="add mod">
          <ac:chgData name="Eileen Dabrowski" userId="1f42bc9c2c7cba3a" providerId="LiveId" clId="{31303074-3378-4D9B-9C2F-D4ECDDB55DB2}" dt="2025-06-04T20:38:58.031" v="362" actId="208"/>
          <ac:picMkLst>
            <pc:docMk/>
            <pc:sldMk cId="0" sldId="261"/>
            <ac:picMk id="29" creationId="{72B49886-B31A-5804-2B58-3C2D12F77992}"/>
          </ac:picMkLst>
        </pc:picChg>
      </pc:sldChg>
      <pc:sldChg chg="del">
        <pc:chgData name="Eileen Dabrowski" userId="1f42bc9c2c7cba3a" providerId="LiveId" clId="{31303074-3378-4D9B-9C2F-D4ECDDB55DB2}" dt="2025-06-04T20:32:26.877" v="347" actId="47"/>
        <pc:sldMkLst>
          <pc:docMk/>
          <pc:sldMk cId="0" sldId="263"/>
        </pc:sldMkLst>
      </pc:sldChg>
      <pc:sldChg chg="del">
        <pc:chgData name="Eileen Dabrowski" userId="1f42bc9c2c7cba3a" providerId="LiveId" clId="{31303074-3378-4D9B-9C2F-D4ECDDB55DB2}" dt="2025-06-04T20:32:24.288" v="346" actId="47"/>
        <pc:sldMkLst>
          <pc:docMk/>
          <pc:sldMk cId="0" sldId="264"/>
        </pc:sldMkLst>
      </pc:sldChg>
      <pc:sldChg chg="addSp delSp modSp mod">
        <pc:chgData name="Eileen Dabrowski" userId="1f42bc9c2c7cba3a" providerId="LiveId" clId="{31303074-3378-4D9B-9C2F-D4ECDDB55DB2}" dt="2025-06-04T20:40:38.060" v="449" actId="1076"/>
        <pc:sldMkLst>
          <pc:docMk/>
          <pc:sldMk cId="0" sldId="272"/>
        </pc:sldMkLst>
        <pc:spChg chg="mod">
          <ac:chgData name="Eileen Dabrowski" userId="1f42bc9c2c7cba3a" providerId="LiveId" clId="{31303074-3378-4D9B-9C2F-D4ECDDB55DB2}" dt="2025-06-04T20:39:15.198" v="389" actId="20577"/>
          <ac:spMkLst>
            <pc:docMk/>
            <pc:sldMk cId="0" sldId="272"/>
            <ac:spMk id="13" creationId="{00000000-0000-0000-0000-000000000000}"/>
          </ac:spMkLst>
        </pc:spChg>
        <pc:spChg chg="mod">
          <ac:chgData name="Eileen Dabrowski" userId="1f42bc9c2c7cba3a" providerId="LiveId" clId="{31303074-3378-4D9B-9C2F-D4ECDDB55DB2}" dt="2025-06-04T20:39:22.243" v="436" actId="20577"/>
          <ac:spMkLst>
            <pc:docMk/>
            <pc:sldMk cId="0" sldId="272"/>
            <ac:spMk id="14" creationId="{00000000-0000-0000-0000-000000000000}"/>
          </ac:spMkLst>
        </pc:spChg>
        <pc:picChg chg="add del">
          <ac:chgData name="Eileen Dabrowski" userId="1f42bc9c2c7cba3a" providerId="LiveId" clId="{31303074-3378-4D9B-9C2F-D4ECDDB55DB2}" dt="2025-06-04T20:39:30.465" v="438" actId="478"/>
          <ac:picMkLst>
            <pc:docMk/>
            <pc:sldMk cId="0" sldId="272"/>
            <ac:picMk id="18" creationId="{E453049B-28EF-6F41-72FE-5B7DE1AF3F39}"/>
          </ac:picMkLst>
        </pc:picChg>
        <pc:picChg chg="add mod">
          <ac:chgData name="Eileen Dabrowski" userId="1f42bc9c2c7cba3a" providerId="LiveId" clId="{31303074-3378-4D9B-9C2F-D4ECDDB55DB2}" dt="2025-06-04T20:40:01" v="445" actId="1076"/>
          <ac:picMkLst>
            <pc:docMk/>
            <pc:sldMk cId="0" sldId="272"/>
            <ac:picMk id="19" creationId="{80D32F1D-3495-FD98-4773-96DC54E09D05}"/>
          </ac:picMkLst>
        </pc:picChg>
        <pc:picChg chg="add del mod">
          <ac:chgData name="Eileen Dabrowski" userId="1f42bc9c2c7cba3a" providerId="LiveId" clId="{31303074-3378-4D9B-9C2F-D4ECDDB55DB2}" dt="2025-06-04T20:39:50.100" v="442" actId="478"/>
          <ac:picMkLst>
            <pc:docMk/>
            <pc:sldMk cId="0" sldId="272"/>
            <ac:picMk id="20" creationId="{7C79807A-D290-D6B1-6DC4-A61E042398E9}"/>
          </ac:picMkLst>
        </pc:picChg>
        <pc:picChg chg="add mod">
          <ac:chgData name="Eileen Dabrowski" userId="1f42bc9c2c7cba3a" providerId="LiveId" clId="{31303074-3378-4D9B-9C2F-D4ECDDB55DB2}" dt="2025-06-04T20:40:38.060" v="449" actId="1076"/>
          <ac:picMkLst>
            <pc:docMk/>
            <pc:sldMk cId="0" sldId="272"/>
            <ac:picMk id="21" creationId="{0D43882A-F6B3-140E-2E40-00432F8CA5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2000472"/>
            <a:ext cx="2057400" cy="342900"/>
            <a:chOff x="0" y="0"/>
            <a:chExt cx="2743200" cy="457200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5400000">
              <a:off x="457200" y="0"/>
              <a:ext cx="457200" cy="457200"/>
              <a:chOff x="0" y="0"/>
              <a:chExt cx="1913890" cy="19138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-5400000">
              <a:off x="914400" y="0"/>
              <a:ext cx="457200" cy="457200"/>
              <a:chOff x="0" y="0"/>
              <a:chExt cx="1913890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5400000">
              <a:off x="1371600" y="0"/>
              <a:ext cx="457200" cy="457200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1828800" y="0"/>
              <a:ext cx="457200" cy="457200"/>
              <a:chOff x="0" y="0"/>
              <a:chExt cx="1913890" cy="19138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5400000">
              <a:off x="2286000" y="0"/>
              <a:ext cx="457200" cy="457200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 rot="-5400000">
            <a:off x="1371600" y="8915400"/>
            <a:ext cx="342900" cy="1028700"/>
            <a:chOff x="0" y="0"/>
            <a:chExt cx="457200" cy="137160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" name="Freeform 36"/>
          <p:cNvSpPr/>
          <p:nvPr/>
        </p:nvSpPr>
        <p:spPr>
          <a:xfrm>
            <a:off x="9952245" y="1456701"/>
            <a:ext cx="7400509" cy="7373598"/>
          </a:xfrm>
          <a:custGeom>
            <a:avLst/>
            <a:gdLst/>
            <a:ahLst/>
            <a:cxnLst/>
            <a:rect l="l" t="t" r="r" b="b"/>
            <a:pathLst>
              <a:path w="7400509" h="7373598">
                <a:moveTo>
                  <a:pt x="0" y="0"/>
                </a:moveTo>
                <a:lnTo>
                  <a:pt x="7400509" y="0"/>
                </a:lnTo>
                <a:lnTo>
                  <a:pt x="7400509" y="7373598"/>
                </a:lnTo>
                <a:lnTo>
                  <a:pt x="0" y="7373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28196" y="98935"/>
            <a:ext cx="8216904" cy="2674140"/>
          </a:xfrm>
          <a:custGeom>
            <a:avLst/>
            <a:gdLst/>
            <a:ahLst/>
            <a:cxnLst/>
            <a:rect l="l" t="t" r="r" b="b"/>
            <a:pathLst>
              <a:path w="8216904" h="2674140">
                <a:moveTo>
                  <a:pt x="0" y="0"/>
                </a:moveTo>
                <a:lnTo>
                  <a:pt x="8216904" y="0"/>
                </a:lnTo>
                <a:lnTo>
                  <a:pt x="8216904" y="2674141"/>
                </a:lnTo>
                <a:lnTo>
                  <a:pt x="0" y="2674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8" name="TextBox 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id="{7966D749-E2F2-6D53-BAC6-C1FBFB899981}"/>
              </a:ext>
            </a:extLst>
          </p:cNvPr>
          <p:cNvSpPr txBox="1"/>
          <p:nvPr/>
        </p:nvSpPr>
        <p:spPr>
          <a:xfrm>
            <a:off x="1028699" y="3086100"/>
            <a:ext cx="6592629" cy="4746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35"/>
              </a:lnSpc>
            </a:pPr>
            <a:r>
              <a:rPr lang="en-US" sz="10039" u="none" dirty="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15-Minute Chronicles:</a:t>
            </a:r>
          </a:p>
          <a:p>
            <a:pPr marL="0" lvl="0" indent="0" algn="ctr">
              <a:lnSpc>
                <a:spcPts val="9135"/>
              </a:lnSpc>
            </a:pPr>
            <a:r>
              <a:rPr lang="en-US" sz="10039" u="none" dirty="0">
                <a:solidFill>
                  <a:schemeClr val="bg1"/>
                </a:solidFill>
                <a:latin typeface="Staatliches"/>
                <a:ea typeface="Staatliches"/>
                <a:cs typeface="Staatliches"/>
                <a:sym typeface="Staatliches"/>
              </a:rPr>
              <a:t>Secrets of a </a:t>
            </a:r>
            <a:r>
              <a:rPr lang="en-US" sz="10039" dirty="0">
                <a:solidFill>
                  <a:schemeClr val="bg1"/>
                </a:solidFill>
                <a:latin typeface="Staatliches"/>
                <a:ea typeface="Staatliches"/>
                <a:cs typeface="Staatliches"/>
                <a:sym typeface="Staatliches"/>
              </a:rPr>
              <a:t>trailblazer</a:t>
            </a:r>
            <a:endParaRPr lang="en-US" sz="10039" u="none" dirty="0">
              <a:solidFill>
                <a:schemeClr val="bg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2093370" y="607760"/>
            <a:ext cx="8659140" cy="9071480"/>
          </a:xfrm>
          <a:custGeom>
            <a:avLst/>
            <a:gdLst/>
            <a:ahLst/>
            <a:cxnLst/>
            <a:rect l="l" t="t" r="r" b="b"/>
            <a:pathLst>
              <a:path w="8659140" h="9071480">
                <a:moveTo>
                  <a:pt x="0" y="0"/>
                </a:moveTo>
                <a:lnTo>
                  <a:pt x="8659139" y="0"/>
                </a:lnTo>
                <a:lnTo>
                  <a:pt x="8659139" y="9071480"/>
                </a:lnTo>
                <a:lnTo>
                  <a:pt x="0" y="907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9" name="Group 9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 rot="-5400000">
            <a:off x="1371600" y="8915400"/>
            <a:ext cx="342900" cy="1028700"/>
            <a:chOff x="0" y="0"/>
            <a:chExt cx="457200" cy="137160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34639" y="270541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609600" y="2552700"/>
            <a:ext cx="7433978" cy="4012743"/>
            <a:chOff x="0" y="276225"/>
            <a:chExt cx="8790172" cy="4361959"/>
          </a:xfrm>
        </p:grpSpPr>
        <p:sp>
          <p:nvSpPr>
            <p:cNvPr id="25" name="TextBox 25"/>
            <p:cNvSpPr txBox="1"/>
            <p:nvPr/>
          </p:nvSpPr>
          <p:spPr>
            <a:xfrm>
              <a:off x="0" y="276225"/>
              <a:ext cx="8790172" cy="3891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135"/>
                </a:lnSpc>
              </a:pPr>
              <a:r>
                <a:rPr lang="en-US" sz="8800" u="none" dirty="0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Congratulations</a:t>
              </a:r>
            </a:p>
            <a:p>
              <a:pPr marL="0" lvl="0" indent="0" algn="ctr">
                <a:lnSpc>
                  <a:spcPts val="9135"/>
                </a:lnSpc>
              </a:pPr>
              <a:r>
                <a:rPr lang="en-US" sz="8800" dirty="0" err="1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Bridgenext</a:t>
              </a:r>
              <a:r>
                <a:rPr lang="en-US" sz="10039" u="none" dirty="0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 &amp; </a:t>
              </a:r>
              <a:r>
                <a:rPr lang="en-US" sz="10039" u="none" dirty="0" err="1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saia</a:t>
              </a:r>
              <a:endParaRPr lang="en-US" sz="10039" u="none" dirty="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136760"/>
              <a:ext cx="8790172" cy="501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</a:pPr>
              <a:r>
                <a:rPr lang="en-US" sz="3600" u="none" dirty="0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Saia’s Rolling Legacy 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28700" y="634218"/>
            <a:ext cx="533673" cy="461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6"/>
              </a:lnSpc>
            </a:pPr>
            <a:r>
              <a:rPr lang="en-US" sz="2835" b="1" u="sng" dirty="0">
                <a:solidFill>
                  <a:srgbClr val="A5F951"/>
                </a:solidFill>
                <a:latin typeface="Ruda Heavy"/>
                <a:ea typeface="Ruda Heavy"/>
                <a:cs typeface="Ruda Heavy"/>
                <a:sym typeface="Ruda Heavy"/>
              </a:rPr>
              <a:t>2</a:t>
            </a: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7AA1C08A-D191-D98B-CC13-990CFE18185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07373F36-810B-34A0-1BA6-16260D334818}"/>
              </a:ext>
            </a:extLst>
          </p:cNvPr>
          <p:cNvSpPr txBox="1"/>
          <p:nvPr/>
        </p:nvSpPr>
        <p:spPr>
          <a:xfrm>
            <a:off x="1517650" y="230234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15-Minute Chronicles</a:t>
            </a:r>
          </a:p>
        </p:txBody>
      </p:sp>
      <p:pic>
        <p:nvPicPr>
          <p:cNvPr id="1028" name="Picture 4" descr="Saia LTL Freight - 1792 Exchange">
            <a:extLst>
              <a:ext uri="{FF2B5EF4-FFF2-40B4-BE49-F238E27FC236}">
                <a16:creationId xmlns:a16="http://schemas.microsoft.com/office/drawing/2014/main" id="{D6EDA2ED-FFFA-C043-3C09-F709F5656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504868"/>
            <a:ext cx="3050299" cy="305029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roducing Bridgenext, a New Digital Consultancy Focused on Delivering  Digital Realization">
            <a:extLst>
              <a:ext uri="{FF2B5EF4-FFF2-40B4-BE49-F238E27FC236}">
                <a16:creationId xmlns:a16="http://schemas.microsoft.com/office/drawing/2014/main" id="{81A5F46B-E23A-8A3F-8806-3796CBE42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69" y="2330248"/>
            <a:ext cx="5023832" cy="251191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-5400000">
            <a:off x="1371600" y="8915400"/>
            <a:ext cx="342900" cy="1028700"/>
            <a:chOff x="0" y="0"/>
            <a:chExt cx="457200" cy="13716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" name="Freeform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52655" y="106637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>
                <a:moveTo>
                  <a:pt x="0" y="0"/>
                </a:moveTo>
                <a:lnTo>
                  <a:pt x="4659231" y="0"/>
                </a:lnTo>
                <a:lnTo>
                  <a:pt x="4659231" y="1516319"/>
                </a:lnTo>
                <a:lnTo>
                  <a:pt x="0" y="1516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TextBox 20"/>
          <p:cNvSpPr txBox="1"/>
          <p:nvPr/>
        </p:nvSpPr>
        <p:spPr>
          <a:xfrm>
            <a:off x="1028700" y="634218"/>
            <a:ext cx="533673" cy="461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6"/>
              </a:lnSpc>
            </a:pPr>
            <a:r>
              <a:rPr lang="en-US" sz="2835" b="1" u="sng" dirty="0">
                <a:solidFill>
                  <a:srgbClr val="A5F951"/>
                </a:solidFill>
                <a:latin typeface="Ruda Heavy"/>
                <a:ea typeface="Ruda Heavy"/>
                <a:cs typeface="Ruda Heavy"/>
                <a:sym typeface="Ruda Heavy"/>
              </a:rPr>
              <a:t>3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E990E1A0-C670-14D8-1D08-EF3F42FAA5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  <p:sp>
        <p:nvSpPr>
          <p:cNvPr id="22" name="TextBox 38">
            <a:extLst>
              <a:ext uri="{FF2B5EF4-FFF2-40B4-BE49-F238E27FC236}">
                <a16:creationId xmlns:a16="http://schemas.microsoft.com/office/drawing/2014/main" id="{9A53DBAC-8DCA-64D1-63FA-9BBB9AA3A3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3914" y="273867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15-Minute Chronicles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F79AF2C-E1D2-72E8-D1E7-0E8FAD3D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56095"/>
            <a:ext cx="11125200" cy="498440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095F67-96AC-35DA-1F16-3DC56E9B4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0" y="2019300"/>
            <a:ext cx="4183901" cy="39624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C9DA7D3-5844-A1DF-6954-7C394EF660C2}"/>
              </a:ext>
            </a:extLst>
          </p:cNvPr>
          <p:cNvSpPr txBox="1"/>
          <p:nvPr/>
        </p:nvSpPr>
        <p:spPr>
          <a:xfrm>
            <a:off x="13296901" y="6378045"/>
            <a:ext cx="3733800" cy="2334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3200" dirty="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Mona gore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1800" u="none" dirty="0">
                <a:solidFill>
                  <a:schemeClr val="bg1"/>
                </a:solidFill>
                <a:latin typeface="Staatliches"/>
                <a:ea typeface="Staatliches"/>
                <a:cs typeface="Staatliches"/>
                <a:sym typeface="Staatliches"/>
              </a:rPr>
              <a:t>Senior Director of Marketing &amp; communications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3200" dirty="0" err="1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saia</a:t>
            </a:r>
            <a:endParaRPr lang="en-US" sz="3200" u="none" dirty="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-5400000">
            <a:off x="1371600" y="8915400"/>
            <a:ext cx="342900" cy="1028700"/>
            <a:chOff x="0" y="0"/>
            <a:chExt cx="457200" cy="137160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12618488" y="4621781"/>
            <a:ext cx="4640812" cy="4636519"/>
          </a:xfrm>
          <a:custGeom>
            <a:avLst/>
            <a:gdLst/>
            <a:ahLst/>
            <a:cxnLst/>
            <a:rect l="l" t="t" r="r" b="b"/>
            <a:pathLst>
              <a:path w="4640812" h="4636519">
                <a:moveTo>
                  <a:pt x="0" y="0"/>
                </a:moveTo>
                <a:lnTo>
                  <a:pt x="4640812" y="0"/>
                </a:lnTo>
                <a:lnTo>
                  <a:pt x="4640812" y="4636519"/>
                </a:lnTo>
                <a:lnTo>
                  <a:pt x="0" y="463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08528" y="318166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28700" y="634218"/>
            <a:ext cx="533673" cy="461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6"/>
              </a:lnSpc>
            </a:pPr>
            <a:r>
              <a:rPr lang="en-US" sz="2835" b="1" u="sng" dirty="0">
                <a:solidFill>
                  <a:srgbClr val="A5F951"/>
                </a:solidFill>
                <a:latin typeface="Ruda Heavy"/>
                <a:ea typeface="Ruda Heavy"/>
                <a:cs typeface="Ruda Heavy"/>
                <a:sym typeface="Ruda Heavy"/>
              </a:rPr>
              <a:t>4</a:t>
            </a:r>
          </a:p>
        </p:txBody>
      </p:sp>
      <p:sp>
        <p:nvSpPr>
          <p:cNvPr id="22" name="TextBox 38">
            <a:extLst>
              <a:ext uri="{FF2B5EF4-FFF2-40B4-BE49-F238E27FC236}">
                <a16:creationId xmlns:a16="http://schemas.microsoft.com/office/drawing/2014/main" id="{2A82D68B-6D0F-1B54-45AC-608A0911E1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  <p:sp>
        <p:nvSpPr>
          <p:cNvPr id="23" name="TextBox 38">
            <a:extLst>
              <a:ext uri="{FF2B5EF4-FFF2-40B4-BE49-F238E27FC236}">
                <a16:creationId xmlns:a16="http://schemas.microsoft.com/office/drawing/2014/main" id="{42B38970-57C9-DC01-E567-0FF63A20B2A2}"/>
              </a:ext>
            </a:extLst>
          </p:cNvPr>
          <p:cNvSpPr txBox="1"/>
          <p:nvPr/>
        </p:nvSpPr>
        <p:spPr>
          <a:xfrm>
            <a:off x="1200150" y="153252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15-Minute Chronicles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8EAD60-D689-3908-5EA2-8AEB5ABF6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737" y="2584355"/>
            <a:ext cx="8804187" cy="1905000"/>
          </a:xfrm>
          <a:prstGeom prst="rect">
            <a:avLst/>
          </a:prstGeom>
          <a:ln w="38100">
            <a:solidFill>
              <a:srgbClr val="A5F95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D72CDB-9438-1E2D-757E-880F75938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09" y="1834484"/>
            <a:ext cx="4677428" cy="385816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14B98F-2B10-B9F3-4079-4B95C378C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00970" y="1966910"/>
            <a:ext cx="4144130" cy="3822256"/>
          </a:xfrm>
          <a:prstGeom prst="rect">
            <a:avLst/>
          </a:prstGeom>
          <a:ln w="38100">
            <a:solidFill>
              <a:srgbClr val="A5F95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B49886-B31A-5804-2B58-3C2D12F77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8675" y="5326768"/>
            <a:ext cx="7992590" cy="3439005"/>
          </a:xfrm>
          <a:prstGeom prst="rect">
            <a:avLst/>
          </a:prstGeom>
          <a:ln>
            <a:solidFill>
              <a:srgbClr val="A5F95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0154" y="3443447"/>
            <a:ext cx="342900" cy="1028700"/>
            <a:chOff x="0" y="0"/>
            <a:chExt cx="457200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57200" cy="457200"/>
              <a:chOff x="0" y="0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A5F95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0" y="457200"/>
              <a:ext cx="457200" cy="457200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71727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914400"/>
              <a:ext cx="457200" cy="457200"/>
              <a:chOff x="0" y="0"/>
              <a:chExt cx="1913890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" name="Freeform 9"/>
          <p:cNvSpPr/>
          <p:nvPr/>
        </p:nvSpPr>
        <p:spPr>
          <a:xfrm rot="-9590322">
            <a:off x="-813670" y="8464514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6" y="0"/>
                </a:lnTo>
                <a:lnTo>
                  <a:pt x="6818826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311590">
            <a:off x="13321678" y="-1414100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>
                <a:moveTo>
                  <a:pt x="0" y="0"/>
                </a:moveTo>
                <a:lnTo>
                  <a:pt x="6818825" y="0"/>
                </a:lnTo>
                <a:lnTo>
                  <a:pt x="6818825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70670" y="180158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4260447" y="3403832"/>
            <a:ext cx="9802888" cy="2196819"/>
            <a:chOff x="0" y="276225"/>
            <a:chExt cx="13070517" cy="292909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76225"/>
              <a:ext cx="13070517" cy="1661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135"/>
                </a:lnSpc>
              </a:pPr>
              <a:r>
                <a:rPr lang="en-US" sz="10039" dirty="0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Congratulations</a:t>
              </a:r>
              <a:r>
                <a:rPr lang="en-US" sz="10039" u="none" dirty="0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!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586258"/>
              <a:ext cx="13070517" cy="619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u="none" dirty="0">
                  <a:solidFill>
                    <a:srgbClr val="FFFFFF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.</a:t>
              </a:r>
            </a:p>
          </p:txBody>
        </p:sp>
      </p:grpSp>
      <p:sp>
        <p:nvSpPr>
          <p:cNvPr id="15" name="TextBox 38">
            <a:extLst>
              <a:ext uri="{FF2B5EF4-FFF2-40B4-BE49-F238E27FC236}">
                <a16:creationId xmlns:a16="http://schemas.microsoft.com/office/drawing/2014/main" id="{E4FB0ABE-B101-F190-C7C3-EDB17ADDDB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0A4A26C8-0E10-FEBF-CA4A-1E3340165A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1254" y="246021"/>
            <a:ext cx="5943600" cy="48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8"/>
              </a:lnSpc>
              <a:spcBef>
                <a:spcPct val="0"/>
              </a:spcBef>
            </a:pPr>
            <a:r>
              <a:rPr lang="en-US" sz="3096" spc="71" dirty="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15-Minute Chronicles </a:t>
            </a:r>
          </a:p>
        </p:txBody>
      </p:sp>
      <p:pic>
        <p:nvPicPr>
          <p:cNvPr id="19" name="Picture 18" descr="Introducing Bridgenext, a New Digital Consultancy Focused on Delivering  Digital Realization">
            <a:extLst>
              <a:ext uri="{FF2B5EF4-FFF2-40B4-BE49-F238E27FC236}">
                <a16:creationId xmlns:a16="http://schemas.microsoft.com/office/drawing/2014/main" id="{80D32F1D-3495-FD98-4773-96DC54E09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74966"/>
            <a:ext cx="5023832" cy="251191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aia LTL Freight - 1792 Exchange">
            <a:extLst>
              <a:ext uri="{FF2B5EF4-FFF2-40B4-BE49-F238E27FC236}">
                <a16:creationId xmlns:a16="http://schemas.microsoft.com/office/drawing/2014/main" id="{0D43882A-F6B3-140E-2E40-00432F8C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120" y="5036583"/>
            <a:ext cx="3629215" cy="362921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82</Words>
  <Application>Microsoft Office PowerPoint</Application>
  <PresentationFormat>Custom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Ruda</vt:lpstr>
      <vt:lpstr>Staatliches</vt:lpstr>
      <vt:lpstr>Arial</vt:lpstr>
      <vt:lpstr>Ruda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</dc:title>
  <dc:creator>Eileen Dabrowski</dc:creator>
  <cp:lastModifiedBy>Eileen Dabrowski</cp:lastModifiedBy>
  <cp:revision>4</cp:revision>
  <dcterms:created xsi:type="dcterms:W3CDTF">2006-08-16T00:00:00Z</dcterms:created>
  <dcterms:modified xsi:type="dcterms:W3CDTF">2025-06-04T20:40:42Z</dcterms:modified>
  <dc:identifier>DAGk2WKSY4s</dc:identifier>
</cp:coreProperties>
</file>